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</p:sldIdLst>
  <p:sldSz cx="6076950" cy="3419475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" Type="http://schemas.openxmlformats.org/officeDocument/2006/relationships/slide" Target="slides/slide5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" Type="http://schemas.openxmlformats.org/officeDocument/2006/relationships/slide" Target="slides/slide6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" Type="http://schemas.openxmlformats.org/officeDocument/2006/relationships/slide" Target="slides/slide7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" Type="http://schemas.openxmlformats.org/officeDocument/2006/relationships/slide" Target="slides/slide8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" Type="http://schemas.openxmlformats.org/officeDocument/2006/relationships/slide" Target="slides/slide9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" Type="http://schemas.openxmlformats.org/officeDocument/2006/relationships/slide" Target="slides/slide10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" Type="http://schemas.openxmlformats.org/officeDocument/2006/relationships/slide" Target="slides/slide11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" Type="http://schemas.openxmlformats.org/officeDocument/2006/relationships/slide" Target="slides/slide12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" Type="http://schemas.openxmlformats.org/officeDocument/2006/relationships/slide" Target="slides/slide1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" Type="http://schemas.openxmlformats.org/officeDocument/2006/relationships/slide" Target="slides/slide15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" Type="http://schemas.openxmlformats.org/officeDocument/2006/relationships/slide" Target="slides/slide16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" Type="http://schemas.openxmlformats.org/officeDocument/2006/relationships/slide" Target="slides/slide17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" Type="http://schemas.openxmlformats.org/officeDocument/2006/relationships/slide" Target="slides/slide18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" Type="http://schemas.openxmlformats.org/officeDocument/2006/relationships/slide" Target="slides/slide19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" Type="http://schemas.openxmlformats.org/officeDocument/2006/relationships/slide" Target="slides/slide20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" Type="http://schemas.openxmlformats.org/officeDocument/2006/relationships/slide" Target="slides/slide21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" Type="http://schemas.openxmlformats.org/officeDocument/2006/relationships/slide" Target="slides/slide22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" Type="http://schemas.openxmlformats.org/officeDocument/2006/relationships/slide" Target="slides/slide2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" Type="http://schemas.openxmlformats.org/officeDocument/2006/relationships/slide" Target="slides/slide25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" Type="http://schemas.openxmlformats.org/officeDocument/2006/relationships/slide" Target="slides/slide26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" Type="http://schemas.openxmlformats.org/officeDocument/2006/relationships/slide" Target="slides/slide27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" Type="http://schemas.openxmlformats.org/officeDocument/2006/relationships/slide" Target="slides/slide28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" Type="http://schemas.openxmlformats.org/officeDocument/2006/relationships/slide" Target="slides/slide29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" Type="http://schemas.openxmlformats.org/officeDocument/2006/relationships/slide" Target="slides/slide30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" Type="http://schemas.openxmlformats.org/officeDocument/2006/relationships/slide" Target="slides/slide1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" Type="http://schemas.openxmlformats.org/officeDocument/2006/relationships/slide" Target="slides/slide2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" Type="http://schemas.openxmlformats.org/officeDocument/2006/relationships/slide" Target="slides/slide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jp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jp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jp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jp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jp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jp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jp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jp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jp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jp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jp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jp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jp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jp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jp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jp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jp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jp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jp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jp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jp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jp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jp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jp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jp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jp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jp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jp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jp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jp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jp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jp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jp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jp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jp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jp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jp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jp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jp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jp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jp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jp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jp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jp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jp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jp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jp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jp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jp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jp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jp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jp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jp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jp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jp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jp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jp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jp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jp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jp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jp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jp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jp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jp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jp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jp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jp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jp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jp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jp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jp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jp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jp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jp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jp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jp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jp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jp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jp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jp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jp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jp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jp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jp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jp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jp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jp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jp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jp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jp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jp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jp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jp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jp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jp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jp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jp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jp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jp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jp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jp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jp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jp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jp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jp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jp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jp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jp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jp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jp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jp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jp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jp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jp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1.jp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jp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jp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jp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jp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jp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jp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jp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jp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jp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jp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jp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jp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jp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jp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jp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jp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jp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jp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jp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jp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jp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jp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6.jp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jp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jp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jp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jp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jp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jp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jp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jp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jp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jp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jp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jp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jp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jp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jp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jp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jp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jp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jp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jp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jp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jp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2.jp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jp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4.jp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5.jp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6.jp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jp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jp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0.jp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jp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2.jp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jp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jp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jp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jp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jp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jp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jp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jp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2.jp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jp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4.jp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5.jp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jp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jp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jp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9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jp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1.jp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jp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jp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jp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jp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6.jp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7.jp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8.jp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jp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jp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2.jp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3.jp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4.jp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jp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6.jp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jp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8.jp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0.jp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jp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2.jp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3.jp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4.jp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5.jp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6.jp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7.jp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8.jp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9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0.jp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1.jp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2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